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2" r:id="rId7"/>
    <p:sldId id="263" r:id="rId8"/>
    <p:sldId id="261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4660"/>
  </p:normalViewPr>
  <p:slideViewPr>
    <p:cSldViewPr snapToGrid="0" snapToObjects="1">
      <p:cViewPr>
        <p:scale>
          <a:sx n="204" d="100"/>
          <a:sy n="204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Devops</a:t>
            </a:r>
            <a:r>
              <a:rPr lang="en-US" dirty="0" smtClean="0"/>
              <a:t> + </a:t>
            </a:r>
            <a:r>
              <a:rPr lang="en-US" dirty="0" err="1" smtClean="0"/>
              <a:t>Erlang</a:t>
            </a:r>
            <a:r>
              <a:rPr lang="en-US" dirty="0" smtClean="0"/>
              <a:t> Location Transparency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Bakkemo</a:t>
            </a:r>
            <a:endParaRPr lang="en-US" dirty="0" smtClean="0"/>
          </a:p>
          <a:p>
            <a:r>
              <a:rPr lang="en-US" dirty="0" smtClean="0"/>
              <a:t>Noah Gift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Loggly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1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err="1" smtClean="0"/>
              <a:t>Kinda</a:t>
            </a:r>
            <a:r>
              <a:rPr lang="en-US" dirty="0" smtClean="0"/>
              <a:t>, for </a:t>
            </a:r>
            <a:r>
              <a:rPr lang="en-US" dirty="0" err="1" smtClean="0"/>
              <a:t>Erlang</a:t>
            </a:r>
            <a:r>
              <a:rPr lang="en-US" dirty="0" smtClean="0"/>
              <a:t> processes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err="1" smtClean="0"/>
              <a:t>Kinda</a:t>
            </a:r>
            <a:r>
              <a:rPr lang="en-US" dirty="0" smtClean="0"/>
              <a:t>, for </a:t>
            </a:r>
            <a:r>
              <a:rPr lang="en-US" dirty="0" err="1" smtClean="0"/>
              <a:t>Erlang</a:t>
            </a:r>
            <a:r>
              <a:rPr lang="en-US" dirty="0" smtClean="0"/>
              <a:t> processes only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 Shot 2012-03-28 at 10.1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400"/>
            <a:ext cx="9144000" cy="9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err="1" smtClean="0"/>
              <a:t>Kinda</a:t>
            </a:r>
            <a:r>
              <a:rPr lang="en-US" dirty="0" smtClean="0"/>
              <a:t>, for </a:t>
            </a:r>
            <a:r>
              <a:rPr lang="en-US" dirty="0" err="1" smtClean="0"/>
              <a:t>Erlang</a:t>
            </a:r>
            <a:r>
              <a:rPr lang="en-US" dirty="0" smtClean="0"/>
              <a:t> processes only</a:t>
            </a:r>
          </a:p>
          <a:p>
            <a:pPr lvl="1"/>
            <a:endParaRPr lang="en-US" dirty="0"/>
          </a:p>
          <a:p>
            <a:r>
              <a:rPr lang="en-US" dirty="0"/>
              <a:t>YES!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Oh, crap…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Screen Shot 2012-03-28 at 10.1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400"/>
            <a:ext cx="9144000" cy="957849"/>
          </a:xfrm>
          <a:prstGeom prst="rect">
            <a:avLst/>
          </a:prstGeom>
        </p:spPr>
      </p:pic>
      <p:pic>
        <p:nvPicPr>
          <p:cNvPr id="4" name="Picture 3" descr="a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864"/>
            <a:ext cx="9144000" cy="9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err="1" smtClean="0"/>
              <a:t>Kinda</a:t>
            </a:r>
            <a:r>
              <a:rPr lang="en-US" dirty="0" smtClean="0"/>
              <a:t>, for </a:t>
            </a:r>
            <a:r>
              <a:rPr lang="en-US" dirty="0" err="1" smtClean="0"/>
              <a:t>Erlang</a:t>
            </a:r>
            <a:r>
              <a:rPr lang="en-US" dirty="0" smtClean="0"/>
              <a:t> processes only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Ick…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Screen Shot 2012-03-28 at 10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300"/>
            <a:ext cx="9144000" cy="10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err="1" smtClean="0"/>
              <a:t>Kinda</a:t>
            </a:r>
            <a:r>
              <a:rPr lang="en-US" dirty="0" smtClean="0"/>
              <a:t>, for </a:t>
            </a:r>
            <a:r>
              <a:rPr lang="en-US" dirty="0" err="1" smtClean="0"/>
              <a:t>Erlang</a:t>
            </a:r>
            <a:r>
              <a:rPr lang="en-US" dirty="0" smtClean="0"/>
              <a:t> processes only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Ick…</a:t>
            </a:r>
          </a:p>
          <a:p>
            <a:pPr lvl="1"/>
            <a:r>
              <a:rPr lang="en-US" dirty="0" smtClean="0"/>
              <a:t>That shim needs to be smart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Screen Shot 2012-03-28 at 10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300"/>
            <a:ext cx="9144000" cy="10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0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OTP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Let’s talk about Loom…….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8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Loggly</a:t>
            </a:r>
            <a:r>
              <a:rPr lang="en-US" dirty="0" smtClean="0"/>
              <a:t>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EC2</a:t>
            </a:r>
          </a:p>
          <a:p>
            <a:r>
              <a:rPr lang="en-US" dirty="0" smtClean="0"/>
              <a:t>Mongo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err="1" smtClean="0"/>
              <a:t>Erlang</a:t>
            </a:r>
            <a:endParaRPr lang="en-US" dirty="0" smtClean="0"/>
          </a:p>
          <a:p>
            <a:r>
              <a:rPr lang="en-US" dirty="0" smtClean="0"/>
              <a:t>Java</a:t>
            </a:r>
          </a:p>
          <a:p>
            <a:r>
              <a:rPr lang="en-US" dirty="0" err="1" smtClean="0"/>
              <a:t>Solr</a:t>
            </a:r>
            <a:endParaRPr lang="en-US" dirty="0" smtClean="0"/>
          </a:p>
          <a:p>
            <a:r>
              <a:rPr lang="en-US" dirty="0" err="1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5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Pain: Six Months of Alerts</a:t>
            </a:r>
            <a:endParaRPr lang="en-US" dirty="0"/>
          </a:p>
        </p:txBody>
      </p:sp>
      <p:pic>
        <p:nvPicPr>
          <p:cNvPr id="4" name="Content Placeholder 3" descr="alerts_by_d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59" r="-118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063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 Process Management In The Cloud</a:t>
            </a:r>
            <a:endParaRPr lang="en-US" dirty="0"/>
          </a:p>
        </p:txBody>
      </p:sp>
      <p:pic>
        <p:nvPicPr>
          <p:cNvPr id="4" name="Content Placeholder 3" descr="alerts_by_ty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9" r="-11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0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all Fail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6134" y="2434111"/>
            <a:ext cx="8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rather….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8425" b="28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588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all Fail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099" r="-3309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396134" y="2434111"/>
            <a:ext cx="8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rather….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0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Used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Supervisord</a:t>
            </a:r>
            <a:r>
              <a:rPr lang="en-US" dirty="0" smtClean="0"/>
              <a:t>(Python based process management tool)</a:t>
            </a:r>
          </a:p>
          <a:p>
            <a:pPr lvl="1"/>
            <a:r>
              <a:rPr lang="en-US" dirty="0" smtClean="0"/>
              <a:t>We added a new tool that forked off child processes…..</a:t>
            </a:r>
          </a:p>
          <a:p>
            <a:pPr lvl="2"/>
            <a:r>
              <a:rPr lang="en-US" dirty="0" smtClean="0"/>
              <a:t>It blew up</a:t>
            </a:r>
          </a:p>
          <a:p>
            <a:pPr lvl="2"/>
            <a:r>
              <a:rPr lang="en-US" dirty="0" smtClean="0"/>
              <a:t>Didn’t restart things reliably</a:t>
            </a:r>
          </a:p>
          <a:p>
            <a:pPr lvl="2"/>
            <a:r>
              <a:rPr lang="en-US" dirty="0" smtClean="0"/>
              <a:t>Not cluster aware</a:t>
            </a:r>
          </a:p>
          <a:p>
            <a:pPr lvl="2"/>
            <a:r>
              <a:rPr lang="en-US" dirty="0" smtClean="0"/>
              <a:t>Doesn’t have good monitoring or logging integration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Other Process Management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Armstrong Corollary on </a:t>
            </a:r>
            <a:r>
              <a:rPr lang="en-US" dirty="0" err="1"/>
              <a:t>Greenspun's</a:t>
            </a:r>
            <a:r>
              <a:rPr lang="en-US" dirty="0"/>
              <a:t> 10th Rule of </a:t>
            </a:r>
            <a:r>
              <a:rPr lang="en-US" dirty="0" smtClean="0"/>
              <a:t>Programming</a:t>
            </a:r>
          </a:p>
          <a:p>
            <a:r>
              <a:rPr lang="en-US" dirty="0" smtClean="0"/>
              <a:t>We need to heavily customize it</a:t>
            </a:r>
          </a:p>
          <a:p>
            <a:r>
              <a:rPr lang="en-US" dirty="0" smtClean="0"/>
              <a:t>Pick the right tool for the job</a:t>
            </a:r>
          </a:p>
          <a:p>
            <a:r>
              <a:rPr lang="en-US" dirty="0" smtClean="0"/>
              <a:t>A few us knew </a:t>
            </a:r>
            <a:r>
              <a:rPr lang="en-US" dirty="0" err="1" smtClean="0"/>
              <a:t>Erlang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4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Armstrong Corollary on </a:t>
            </a:r>
            <a:r>
              <a:rPr lang="en-US" dirty="0" err="1"/>
              <a:t>Greenspun's</a:t>
            </a:r>
            <a:r>
              <a:rPr lang="en-US" dirty="0"/>
              <a:t> 10th Rule of </a:t>
            </a: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sufficiently complicated distributed </a:t>
            </a:r>
            <a:r>
              <a:rPr lang="en-US" dirty="0" smtClean="0"/>
              <a:t>systems </a:t>
            </a:r>
            <a:r>
              <a:rPr lang="en-US" dirty="0"/>
              <a:t>contain ad hoc, informally-specified, </a:t>
            </a:r>
            <a:r>
              <a:rPr lang="en-US" dirty="0" smtClean="0"/>
              <a:t>bug</a:t>
            </a:r>
            <a:r>
              <a:rPr lang="en-US" dirty="0"/>
              <a:t>-ridden, slow implementation of half of </a:t>
            </a:r>
            <a:r>
              <a:rPr lang="en-US" dirty="0" err="1"/>
              <a:t>Erlang</a:t>
            </a:r>
            <a:r>
              <a:rPr lang="en-US" dirty="0"/>
              <a:t> </a:t>
            </a:r>
            <a:r>
              <a:rPr lang="en-US" dirty="0" smtClean="0"/>
              <a:t>–and if </a:t>
            </a:r>
            <a:r>
              <a:rPr lang="en-US" dirty="0"/>
              <a:t>they don't they are probably severely </a:t>
            </a:r>
            <a:r>
              <a:rPr lang="en-US" dirty="0" err="1" smtClean="0"/>
              <a:t>mis</a:t>
            </a:r>
            <a:r>
              <a:rPr lang="en-US" dirty="0" smtClean="0"/>
              <a:t>-designed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57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2128</TotalTime>
  <Words>273</Words>
  <Application>Microsoft Macintosh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Black </vt:lpstr>
      <vt:lpstr>Devops + Erlang Location Transparency</vt:lpstr>
      <vt:lpstr>Loggly Stack</vt:lpstr>
      <vt:lpstr>Cloud Pain: Six Months of Alerts</vt:lpstr>
      <vt:lpstr>Problem:  Process Management In The Cloud</vt:lpstr>
      <vt:lpstr>They all Fail</vt:lpstr>
      <vt:lpstr>They all Fail</vt:lpstr>
      <vt:lpstr>What We Used Before</vt:lpstr>
      <vt:lpstr>Why Not Other Process Management Solutions</vt:lpstr>
      <vt:lpstr>Armstrong Corollary on Greenspun's 10th Rule of Programming</vt:lpstr>
      <vt:lpstr>Doesn’t OTP Do That?</vt:lpstr>
      <vt:lpstr>Doesn’t OTP Do That?</vt:lpstr>
      <vt:lpstr>Doesn’t OTP Do That?</vt:lpstr>
      <vt:lpstr>Doesn’t OTP Do That?</vt:lpstr>
      <vt:lpstr>Doesn’t OTP Do That?</vt:lpstr>
      <vt:lpstr>Doesn’t OTP Do That?</vt:lpstr>
      <vt:lpstr>Doesn’t OTP Do That?</vt:lpstr>
      <vt:lpstr>Doesn’t OTP Do That?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 + Erlang Location Transparency</dc:title>
  <dc:creator>n g</dc:creator>
  <cp:lastModifiedBy>n g</cp:lastModifiedBy>
  <cp:revision>16</cp:revision>
  <dcterms:created xsi:type="dcterms:W3CDTF">2012-03-27T16:19:53Z</dcterms:created>
  <dcterms:modified xsi:type="dcterms:W3CDTF">2012-03-29T21:45:04Z</dcterms:modified>
</cp:coreProperties>
</file>